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sldIdLst>
    <p:sldId id="290" r:id="rId2"/>
    <p:sldId id="291" r:id="rId3"/>
    <p:sldId id="293" r:id="rId4"/>
    <p:sldId id="294" r:id="rId5"/>
    <p:sldId id="295" r:id="rId6"/>
    <p:sldId id="296" r:id="rId7"/>
    <p:sldId id="300" r:id="rId8"/>
    <p:sldId id="297" r:id="rId9"/>
    <p:sldId id="299" r:id="rId10"/>
    <p:sldId id="305" r:id="rId11"/>
    <p:sldId id="298" r:id="rId12"/>
    <p:sldId id="304" r:id="rId13"/>
    <p:sldId id="307" r:id="rId14"/>
    <p:sldId id="303" r:id="rId15"/>
    <p:sldId id="306" r:id="rId16"/>
    <p:sldId id="302" r:id="rId17"/>
    <p:sldId id="301" r:id="rId18"/>
    <p:sldId id="313" r:id="rId19"/>
    <p:sldId id="308" r:id="rId20"/>
    <p:sldId id="312" r:id="rId21"/>
    <p:sldId id="311" r:id="rId22"/>
    <p:sldId id="309" r:id="rId23"/>
    <p:sldId id="310" r:id="rId24"/>
    <p:sldId id="317" r:id="rId25"/>
    <p:sldId id="314" r:id="rId26"/>
    <p:sldId id="315" r:id="rId27"/>
    <p:sldId id="316" r:id="rId28"/>
    <p:sldId id="322" r:id="rId29"/>
    <p:sldId id="318" r:id="rId30"/>
    <p:sldId id="319" r:id="rId31"/>
    <p:sldId id="320" r:id="rId32"/>
    <p:sldId id="323" r:id="rId33"/>
    <p:sldId id="327" r:id="rId34"/>
    <p:sldId id="328" r:id="rId35"/>
    <p:sldId id="326" r:id="rId36"/>
    <p:sldId id="321" r:id="rId37"/>
    <p:sldId id="330" r:id="rId38"/>
    <p:sldId id="324" r:id="rId39"/>
    <p:sldId id="331" r:id="rId40"/>
    <p:sldId id="329" r:id="rId41"/>
    <p:sldId id="325" r:id="rId42"/>
    <p:sldId id="334" r:id="rId43"/>
    <p:sldId id="332" r:id="rId44"/>
    <p:sldId id="338" r:id="rId45"/>
    <p:sldId id="339" r:id="rId46"/>
    <p:sldId id="341" r:id="rId47"/>
    <p:sldId id="340" r:id="rId48"/>
    <p:sldId id="342" r:id="rId49"/>
    <p:sldId id="343" r:id="rId50"/>
    <p:sldId id="345" r:id="rId51"/>
    <p:sldId id="344" r:id="rId5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1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A2BD1-7912-4B0C-A14D-6A5A61553065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9DFCA-F440-4B3A-9266-3878B2EDC2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4CF0FA-35E7-4BA5-B096-B6A09423A29E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DC609-B73A-4525-8014-C110D4B369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C60B0-C2C4-4FAC-83AE-5DEE8F023288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F1582-E204-4ADF-8647-36C5AD0FC7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DC6C59-2994-4A94-B996-C9A65D778614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D4587-4270-48AE-A710-4A4F1075F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ADE1A-F2EB-42C7-8A33-267B20CFB911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BB795-61CF-4394-B2C8-80216C3C6D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6418C8-A82A-4CD0-94EE-34536FA8F28C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E4C53-5FDA-44E7-B1C2-0DFE5A763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0104F9-028D-447E-A199-D2978D61A9A2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FF2A3-5330-4B74-B855-6FBB02BD16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4AE699-40B5-4C7C-A8E7-512C0A673380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B25BE-125A-4688-9EA8-E1E4D85291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502131-087E-4344-ADF6-A5E19437D032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B2DED-2DFE-4A80-A243-76EB9D8EE4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84CE2B-E95B-4E0A-88C9-6B8E2BE60160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71F57-6C0A-4E63-A3DB-B4224D39E7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B279B4-EA87-42F9-80ED-B718417E53A9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A7F1D-6CFC-4EA5-B4C4-92A7DF5AB0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614B0AA-7A9D-406B-B383-BEB03D6BB0CD}" type="datetimeFigureOut">
              <a:rPr lang="en-US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4954B1A-E515-43D2-825F-A7920B9D74A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2pPr>
      <a:lvl3pPr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3pPr>
      <a:lvl4pPr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4pPr>
      <a:lvl5pPr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5pPr>
      <a:lvl6pPr marL="4572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9144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3716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18288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3213" indent="-303213" algn="l" defTabSz="1217613" rtl="0" fontAlgn="base">
        <a:lnSpc>
          <a:spcPct val="90000"/>
        </a:lnSpc>
        <a:spcBef>
          <a:spcPts val="1338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813" indent="-303213" algn="l" defTabSz="1217613" rtl="0" fontAlgn="base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9218" name="Picture 2" descr="C:\Users\Хаптасова\Desktop\СПАРТАКИАДА 2023\6RtfzLnWE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812" y="0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0242" name="Picture 2" descr="C:\Users\Хаптасова\Desktop\СПАРТАКИАДА 2023\8LEmEc9Sw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040" y="0"/>
            <a:ext cx="102849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1266" name="Picture 2" descr="C:\Users\Хаптасова\Desktop\СПАРТАКИАДА 2023\364uWtCDN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726" y="0"/>
            <a:ext cx="10287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2290" name="Picture 2" descr="C:\Users\Хаптасова\Desktop\СПАРТАКИАДА 2023\bKzz5ABfjZ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121" y="191452"/>
            <a:ext cx="9662655" cy="6443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3314" name="Picture 2" descr="C:\Users\Хаптасова\Desktop\СПАРТАКИАДА 2023\Catgr39Ir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517" y="0"/>
            <a:ext cx="102849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4338" name="Picture 2" descr="C:\Users\Хаптасова\Desktop\СПАРТАКИАДА 2023\D57ECsqZ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645" y="282574"/>
            <a:ext cx="9404100" cy="627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5362" name="Picture 2" descr="C:\Users\Хаптасова\Desktop\СПАРТАКИАДА 2023\dFt7kIYsUq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877" y="201612"/>
            <a:ext cx="9677892" cy="6453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6386" name="Picture 2" descr="C:\Users\Хаптасова\Desktop\СПАРТАКИАДА 2023\ghOlaUdJsk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877" y="0"/>
            <a:ext cx="102849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7410" name="Picture 2" descr="C:\Users\Хаптасова\Desktop\СПАРТАКИАДА 2023\glrtSR9AF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211" y="0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8434" name="Picture 2" descr="C:\Users\Хаптасова\Desktop\СПАРТАКИАДА 2023\gSCeL7a-Sk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845" y="0"/>
            <a:ext cx="102849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" name="Picture 2" descr="C:\Users\Хаптасова\Desktop\СПАРТАКИАДА 2023\IKy_TGLEjB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641" y="0"/>
            <a:ext cx="10281920" cy="6855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74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19458" name="Picture 2" descr="C:\Users\Хаптасова\Desktop\СПАРТАКИАДА 2023\imxRsFmwK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281" y="0"/>
            <a:ext cx="10286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0482" name="Picture 2" descr="C:\Users\Хаптасова\Desktop\СПАРТАКИАДА 2023\is8PYP-fW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3997" y="577532"/>
            <a:ext cx="8869044" cy="5913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1506" name="Picture 2" descr="C:\Users\Хаптасова\Desktop\СПАРТАКИАДА 2023\ji6SXc7ay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480" y="0"/>
            <a:ext cx="1028498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2530" name="Picture 2" descr="C:\Users\Хаптасова\Desktop\СПАРТАКИАДА 2023\-jmidXSbz1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0"/>
            <a:ext cx="9712460" cy="6939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3554" name="Picture 2" descr="C:\Users\Хаптасова\Desktop\СПАРТАКИАДА 2023\JwsXjvYLDY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842" y="170815"/>
            <a:ext cx="9652318" cy="6436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4578" name="Picture 2" descr="C:\Users\Хаптасова\Desktop\СПАРТАКИАДА 2023\kCUvhM99H7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756" y="0"/>
            <a:ext cx="102849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5602" name="Picture 2" descr="C:\Users\Хаптасова\Desktop\СПАРТАКИАДА 2023\kljbaZRp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6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6626" name="Picture 2" descr="C:\Users\Хаптасова\Desktop\СПАРТАКИАДА 2023\kn786HtlW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2" y="302894"/>
            <a:ext cx="9358390" cy="6240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7650" name="Picture 2" descr="C:\Users\Хаптасова\Desktop\СПАРТАКИАДА 2023\LaCFA-uvu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0806" y="221296"/>
            <a:ext cx="9500233" cy="6334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8674" name="Picture 2" descr="C:\Users\Хаптасова\Desktop\СПАРТАКИАДА 2023\lKRaeEGFd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21" y="0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050" name="Picture 2" descr="C:\Users\Хаптасова\Desktop\СПАРТАКИАДА 2023\TEoxF4mWN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99" y="-38600"/>
            <a:ext cx="10342881" cy="689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32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29698" name="Picture 2" descr="C:\Users\Хаптасова\Desktop\СПАРТАКИАДА 2023\m0XUVy059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917" y="0"/>
            <a:ext cx="10474643" cy="6984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0722" name="Picture 2" descr="C:\Users\Хаптасова\Desktop\СПАРТАКИАДА 2023\m6G5HFWpe3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235" y="191135"/>
            <a:ext cx="9783445" cy="6523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1746" name="Picture 2" descr="C:\Users\Хаптасова\Desktop\СПАРТАКИАДА 2023\MOyRFnIHIl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797" y="0"/>
            <a:ext cx="10383203" cy="6923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2770" name="Picture 2" descr="C:\Users\Хаптасова\Desktop\СПАРТАКИАДА 2023\mvzRJZJSW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248" y="0"/>
            <a:ext cx="102849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3794" name="Picture 2" descr="C:\Users\Хаптасова\Desktop\СПАРТАКИАДА 2023\OYWrjzmup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234" y="0"/>
            <a:ext cx="10302609" cy="6869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4818" name="Picture 2" descr="C:\Users\Хаптасова\Desktop\СПАРТАКИАДА 2023\RbBE4ii2w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1" y="-1"/>
            <a:ext cx="10444480" cy="6964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5842" name="Picture 2" descr="C:\Users\Хаптасова\Desktop\СПАРТАКИАДА 2023\rePXlqkb_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75" y="2471"/>
            <a:ext cx="10281285" cy="6855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6866" name="Picture 2" descr="C:\Users\Хаптасова\Desktop\СПАРТАКИАДА 2023\rsjssKjHR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515" y="158336"/>
            <a:ext cx="9681845" cy="645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7891" name="Picture 3" descr="C:\Users\Хаптасова\Desktop\СПАРТАКИАДА 2023\ucDcLnUTiw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316" y="0"/>
            <a:ext cx="10291443" cy="6862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8914" name="Picture 2" descr="C:\Users\Хаптасова\Desktop\СПАРТАКИАДА 2023\w2l8N8smf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0" y="15240"/>
            <a:ext cx="4561840" cy="6842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074" name="Picture 2" descr="C:\Users\Хаптасова\Desktop\СПАРТАКИАДА 2023\2YaHIdqAj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757" y="0"/>
            <a:ext cx="102849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70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39938" name="Picture 2" descr="C:\Users\Хаптасова\Desktop\СПАРТАКИАДА 2023\wOBrbjQob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769" y="0"/>
            <a:ext cx="102849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0962" name="Picture 2" descr="C:\Users\Хаптасова\Desktop\СПАРТАКИАДА 2023\zOcv1CqP09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166" y="0"/>
            <a:ext cx="102849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1986" name="Picture 2" descr="C:\Users\Хаптасова\Desktop\СПАРТАКИАДА 2023\Баскетбол\bas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4987" y="0"/>
            <a:ext cx="1028197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4034" name="Picture 2" descr="C:\Users\Хаптасова\Desktop\СПАРТАКИАДА 2023\Гиря\giry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102819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5058" name="Picture 2" descr="C:\Users\Хаптасова\Desktop\СПАРТАКИАДА 2023\Гиря\giry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480" y="0"/>
            <a:ext cx="102819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6082" name="Picture 2" descr="C:\Users\Хаптасова\Desktop\СПАРТАКИАДА 2023\Легкая атлетика\be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8882" y="211137"/>
            <a:ext cx="9753601" cy="6505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7106" name="Picture 2" descr="C:\Users\Хаптасова\Desktop\СПАРТАКИАДА 2023\Легкая атлетика\иуп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15" y="0"/>
            <a:ext cx="10352405" cy="6904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8130" name="Picture 2" descr="C:\Users\Хаптасова\Desktop\СПАРТАКИАДА 2023\Плавание\пла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515" y="151448"/>
            <a:ext cx="9753600" cy="650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9154" name="Picture 2" descr="C:\Users\Хаптасова\Desktop\СПАРТАКИАДА 2023\Теннис\тенн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562" y="0"/>
            <a:ext cx="102819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50178" name="Picture 2" descr="C:\Users\Хаптасова\Desktop\СПАРТАКИАДА 2023\Теннис\теннис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234" y="0"/>
            <a:ext cx="10352271" cy="6904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4098" name="Picture 2" descr="C:\Users\Хаптасова\Desktop\СПАРТАКИАДА 2023\3K1QhlU7b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129" y="0"/>
            <a:ext cx="102849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51202" name="Picture 2" descr="C:\Users\Хаптасова\Desktop\СПАРТАКИАДА 2023\8loc-TRYiM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24004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5122" name="Picture 2" descr="C:\Users\Хаптасова\Desktop\СПАРТАКИАДА 2023\04mOlGlvS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597" y="-30003"/>
            <a:ext cx="4592003" cy="6888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6146" name="Picture 2" descr="C:\Users\Хаптасова\Desktop\СПАРТАКИАДА 2023\4R_0jIEHP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491" y="1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7170" name="Picture 2" descr="C:\Users\Хаптасова\Desktop\СПАРТАКИАДА 2023\4TXDSltBN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0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" y="0"/>
            <a:ext cx="12191701" cy="6858000"/>
          </a:xfrm>
          <a:prstGeom prst="rect">
            <a:avLst/>
          </a:prstGeom>
        </p:spPr>
      </p:pic>
      <p:pic>
        <p:nvPicPr>
          <p:cNvPr id="8194" name="Picture 2" descr="C:\Users\Хаптасова\Desktop\СПАРТАКИАДА 2023\5sFwADWUg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561" y="0"/>
            <a:ext cx="1028499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Произвольный</PresentationFormat>
  <Paragraphs>0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Office Theme</vt:lpstr>
      <vt:lpstr>Слайд 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Протодьяконова</dc:creator>
  <cp:lastModifiedBy>Хаптасова</cp:lastModifiedBy>
  <cp:revision>12</cp:revision>
  <dcterms:created xsi:type="dcterms:W3CDTF">2022-02-27T03:38:14Z</dcterms:created>
  <dcterms:modified xsi:type="dcterms:W3CDTF">2023-10-03T08:21:22Z</dcterms:modified>
</cp:coreProperties>
</file>